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 varScale="1">
        <p:scale>
          <a:sx n="71" d="100"/>
          <a:sy n="71" d="100"/>
        </p:scale>
        <p:origin x="237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2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8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0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6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4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0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6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4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5EAA-474D-407D-ADEF-D9DF28999843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FEA43-ED51-4103-9E14-1AD9DBDDC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gretz@eurpac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paul.wehner@mrsbc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667879" y="974325"/>
            <a:ext cx="3535314" cy="3052543"/>
            <a:chOff x="1673493" y="925949"/>
            <a:chExt cx="3535314" cy="3052543"/>
          </a:xfrm>
        </p:grpSpPr>
        <p:sp>
          <p:nvSpPr>
            <p:cNvPr id="12" name="TextBox 11"/>
            <p:cNvSpPr txBox="1"/>
            <p:nvPr/>
          </p:nvSpPr>
          <p:spPr>
            <a:xfrm>
              <a:off x="1673493" y="925949"/>
              <a:ext cx="3535314" cy="3052543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latin typeface="Copperplate Gothic Light" panose="020E0507020206020404" pitchFamily="34" charset="0"/>
                </a:rPr>
                <a:t>Hampton Roads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0508" y="1017328"/>
              <a:ext cx="1741283" cy="1088301"/>
            </a:xfrm>
            <a:prstGeom prst="rect">
              <a:avLst/>
            </a:prstGeom>
          </p:spPr>
        </p:pic>
      </p:grpSp>
      <p:sp>
        <p:nvSpPr>
          <p:cNvPr id="3" name="Explosion 1 2"/>
          <p:cNvSpPr/>
          <p:nvPr/>
        </p:nvSpPr>
        <p:spPr>
          <a:xfrm>
            <a:off x="3157202" y="3364981"/>
            <a:ext cx="881398" cy="529417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002" y="3427614"/>
            <a:ext cx="6854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to	   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    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golfers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sign up and remit payment by October 1</a:t>
            </a:r>
            <a:r>
              <a:rPr lang="en-US" sz="1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6836476" cy="75807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Hampton Roads ALA Golf and Oyster Roast</a:t>
            </a:r>
            <a:b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Chuck Johnson Memorial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2691" y="2148247"/>
            <a:ext cx="686338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Tuesday,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October 15</a:t>
            </a:r>
            <a:r>
              <a:rPr kumimoji="0" lang="en-US" altLang="en-US" sz="2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2024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 before National ALA Conference</a:t>
            </a:r>
            <a:endParaRPr kumimoji="0" lang="en-US" altLang="en-US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1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Red Wing Golf Course – Virginia Beach, VA</a:t>
            </a:r>
          </a:p>
          <a:p>
            <a:pPr lvl="0" algn="ctr"/>
            <a:r>
              <a:rPr lang="en-US" alt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Golf 8:15 tee time – Oyster Roast/Lunch at 1:00</a:t>
            </a:r>
            <a:endParaRPr kumimoji="0" lang="en-US" altLang="en-US" sz="20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5716" y="4109178"/>
            <a:ext cx="6436197" cy="5981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40722" y="4869225"/>
          <a:ext cx="6436198" cy="69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20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Company: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2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2996587" y="4205041"/>
            <a:ext cx="804353" cy="41485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/>
              <a:t>Circle one</a:t>
            </a:r>
            <a:endParaRPr lang="en-US" sz="3200" b="1" dirty="0"/>
          </a:p>
        </p:txBody>
      </p:sp>
      <p:sp>
        <p:nvSpPr>
          <p:cNvPr id="22" name="Rectangle 21"/>
          <p:cNvSpPr/>
          <p:nvPr/>
        </p:nvSpPr>
        <p:spPr>
          <a:xfrm>
            <a:off x="0" y="6941069"/>
            <a:ext cx="685403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 Options:  </a:t>
            </a: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advance by credit card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Contact Marc Michals (marc@mvp-marketing.com) </a:t>
            </a:r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advance by check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Make payable to Hampton Roads ALA and send to Paul Wehner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813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Tluchak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Lane, Chesapeake, VA 23323</a:t>
            </a:r>
          </a:p>
          <a:p>
            <a:pPr algn="ctr"/>
            <a:endParaRPr 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person at the event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Cash or Credit Card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226264" y="6502416"/>
          <a:ext cx="643619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Sponsorship</a:t>
                      </a:r>
                      <a:r>
                        <a:rPr lang="en-US" sz="1200" b="0" baseline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Name: </a:t>
                      </a:r>
                      <a:endParaRPr lang="en-US" sz="12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Company Contact: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76679"/>
              </p:ext>
            </p:extLst>
          </p:nvPr>
        </p:nvGraphicFramePr>
        <p:xfrm>
          <a:off x="7752" y="5619545"/>
          <a:ext cx="688629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SPONSORSHIP OPPORTUNITIES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Commitment needed by September 24</a:t>
                      </a:r>
                      <a:r>
                        <a:rPr lang="en-US" sz="1600" b="1" baseline="300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Hole ($150) / Banner ($500)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-3970" y="8241807"/>
            <a:ext cx="68862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send all Oyster Roast registrations to POCs below</a:t>
            </a:r>
            <a:endParaRPr lang="en-US" sz="1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67248" y="3991679"/>
            <a:ext cx="3131471" cy="8506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Oyster Roast Only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$25 / $20 HR ALA Members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3562786" y="3982486"/>
            <a:ext cx="3131471" cy="8514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Golf and Oyster Roast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$85 / $80 HR ALA Members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0E6965-6A63-4B19-B029-31A9055F3A40}"/>
              </a:ext>
            </a:extLst>
          </p:cNvPr>
          <p:cNvGraphicFramePr>
            <a:graphicFrameLocks noGrp="1"/>
          </p:cNvGraphicFramePr>
          <p:nvPr/>
        </p:nvGraphicFramePr>
        <p:xfrm>
          <a:off x="104777" y="8534398"/>
          <a:ext cx="6880909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581">
                  <a:extLst>
                    <a:ext uri="{9D8B030D-6E8A-4147-A177-3AD203B41FA5}">
                      <a16:colId xmlns:a16="http://schemas.microsoft.com/office/drawing/2014/main" val="456242816"/>
                    </a:ext>
                  </a:extLst>
                </a:gridCol>
                <a:gridCol w="1837106">
                  <a:extLst>
                    <a:ext uri="{9D8B030D-6E8A-4147-A177-3AD203B41FA5}">
                      <a16:colId xmlns:a16="http://schemas.microsoft.com/office/drawing/2014/main" val="2245384346"/>
                    </a:ext>
                  </a:extLst>
                </a:gridCol>
                <a:gridCol w="2874222">
                  <a:extLst>
                    <a:ext uri="{9D8B030D-6E8A-4147-A177-3AD203B41FA5}">
                      <a16:colId xmlns:a16="http://schemas.microsoft.com/office/drawing/2014/main" val="3109669808"/>
                    </a:ext>
                  </a:extLst>
                </a:gridCol>
              </a:tblGrid>
              <a:tr h="23669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David Gretz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757-831-5233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dgretz@eurpac.com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727101"/>
                  </a:ext>
                </a:extLst>
              </a:tr>
              <a:tr h="2366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Paul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Wehner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757-619-9396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paul.wehner@mrsbc.org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533794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594C06C9-A95D-4278-90EB-51AC8E5083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6791" y="894765"/>
            <a:ext cx="1853170" cy="1207183"/>
          </a:xfrm>
          <a:prstGeom prst="rect">
            <a:avLst/>
          </a:prstGeom>
        </p:spPr>
      </p:pic>
      <p:pic>
        <p:nvPicPr>
          <p:cNvPr id="29" name="Picture 28" descr="A green ball on a field&#10;&#10;Description automatically generated">
            <a:extLst>
              <a:ext uri="{FF2B5EF4-FFF2-40B4-BE49-F238E27FC236}">
                <a16:creationId xmlns:a16="http://schemas.microsoft.com/office/drawing/2014/main" id="{1F2D04EE-EE8C-4911-BCE7-796CF3B085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64" y="911031"/>
            <a:ext cx="1853718" cy="120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27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983729F6-7D82-FE84-A994-E6AB1158E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5" y="4131776"/>
            <a:ext cx="4348412" cy="48002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6B88F32-7811-9992-8A9C-37FEEAD4D665}"/>
              </a:ext>
            </a:extLst>
          </p:cNvPr>
          <p:cNvSpPr txBox="1"/>
          <p:nvPr/>
        </p:nvSpPr>
        <p:spPr>
          <a:xfrm>
            <a:off x="4343402" y="4409908"/>
            <a:ext cx="2465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2024 ALA National Convention Hotel</a:t>
            </a:r>
            <a:r>
              <a:rPr lang="en-US" dirty="0"/>
              <a:t>: Marriott Virginia Beach Oceanfront 42</a:t>
            </a:r>
            <a:r>
              <a:rPr lang="en-US" baseline="30000" dirty="0"/>
              <a:t>nd</a:t>
            </a:r>
            <a:r>
              <a:rPr lang="en-US" dirty="0"/>
              <a:t> St.</a:t>
            </a:r>
          </a:p>
        </p:txBody>
      </p:sp>
      <p:sp>
        <p:nvSpPr>
          <p:cNvPr id="2" name="Rectangle 1"/>
          <p:cNvSpPr/>
          <p:nvPr/>
        </p:nvSpPr>
        <p:spPr>
          <a:xfrm>
            <a:off x="2405663" y="0"/>
            <a:ext cx="2013937" cy="1643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699443" y="211933"/>
            <a:ext cx="3535314" cy="2632182"/>
            <a:chOff x="-1066800" y="457200"/>
            <a:chExt cx="3535314" cy="2632182"/>
          </a:xfrm>
        </p:grpSpPr>
        <p:sp>
          <p:nvSpPr>
            <p:cNvPr id="3" name="TextBox 2"/>
            <p:cNvSpPr txBox="1"/>
            <p:nvPr/>
          </p:nvSpPr>
          <p:spPr>
            <a:xfrm>
              <a:off x="-1066800" y="457200"/>
              <a:ext cx="3535314" cy="2632182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latin typeface="Copperplate Gothic Light" panose="020E0507020206020404" pitchFamily="34" charset="0"/>
                </a:rPr>
                <a:t>Hampton Roads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1210" y="555359"/>
              <a:ext cx="1741283" cy="1088301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39F1643-E13A-42D0-8121-BB1DDECBBDD9}"/>
              </a:ext>
            </a:extLst>
          </p:cNvPr>
          <p:cNvSpPr txBox="1"/>
          <p:nvPr/>
        </p:nvSpPr>
        <p:spPr>
          <a:xfrm>
            <a:off x="-16369" y="1682001"/>
            <a:ext cx="6858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GOLF TOURNAMENT 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OYSTER ROAST</a:t>
            </a:r>
          </a:p>
          <a:p>
            <a:pPr algn="ctr"/>
            <a:endParaRPr lang="en-US" sz="1400" dirty="0"/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Golf &amp; Oyster Roast Lunch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Redwing Golf Course</a:t>
            </a:r>
          </a:p>
          <a:p>
            <a:pPr algn="ctr"/>
            <a:r>
              <a:rPr lang="en-US" sz="16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1144 Prosperity Rd</a:t>
            </a:r>
            <a:r>
              <a:rPr lang="en-US" sz="160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, Virginia Beach, VA 23451</a:t>
            </a:r>
            <a:r>
              <a:rPr lang="en-US" sz="16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EF5C8E-D0DA-FC23-B68B-8F107A7739D7}"/>
              </a:ext>
            </a:extLst>
          </p:cNvPr>
          <p:cNvSpPr/>
          <p:nvPr/>
        </p:nvSpPr>
        <p:spPr>
          <a:xfrm>
            <a:off x="2347143" y="4131776"/>
            <a:ext cx="1348557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B860A48-EDBF-279B-280B-919A75288EEC}"/>
              </a:ext>
            </a:extLst>
          </p:cNvPr>
          <p:cNvCxnSpPr>
            <a:cxnSpLocks/>
            <a:stCxn id="10" idx="6"/>
          </p:cNvCxnSpPr>
          <p:nvPr/>
        </p:nvCxnSpPr>
        <p:spPr>
          <a:xfrm>
            <a:off x="3695700" y="4474676"/>
            <a:ext cx="707601" cy="26170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9042600-C2C0-8784-AC78-B3CBBB588851}"/>
              </a:ext>
            </a:extLst>
          </p:cNvPr>
          <p:cNvSpPr/>
          <p:nvPr/>
        </p:nvSpPr>
        <p:spPr>
          <a:xfrm>
            <a:off x="1828801" y="8153400"/>
            <a:ext cx="1600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7859171-7050-D21B-0C3A-8CFB8BB8BC47}"/>
              </a:ext>
            </a:extLst>
          </p:cNvPr>
          <p:cNvCxnSpPr>
            <a:cxnSpLocks/>
            <a:stCxn id="14" idx="7"/>
          </p:cNvCxnSpPr>
          <p:nvPr/>
        </p:nvCxnSpPr>
        <p:spPr>
          <a:xfrm flipV="1">
            <a:off x="3194657" y="7592848"/>
            <a:ext cx="1529743" cy="69446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93A64F2-9346-A5F8-24FB-F2ECE66172DA}"/>
              </a:ext>
            </a:extLst>
          </p:cNvPr>
          <p:cNvSpPr txBox="1"/>
          <p:nvPr/>
        </p:nvSpPr>
        <p:spPr>
          <a:xfrm>
            <a:off x="4530173" y="6669518"/>
            <a:ext cx="2092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GOLF &amp; LUNCH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Red Wing Golf Course</a:t>
            </a:r>
          </a:p>
        </p:txBody>
      </p:sp>
    </p:spTree>
    <p:extLst>
      <p:ext uri="{BB962C8B-B14F-4D97-AF65-F5344CB8AC3E}">
        <p14:creationId xmlns:p14="http://schemas.microsoft.com/office/powerpoint/2010/main" val="3790217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6565</TotalTime>
  <Words>241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Copperplate Gothic Light</vt:lpstr>
      <vt:lpstr>Roboto</vt:lpstr>
      <vt:lpstr>Times New Roman</vt:lpstr>
      <vt:lpstr>Office Theme</vt:lpstr>
      <vt:lpstr>2024 Hampton Roads ALA Golf and Oyster Roast Chuck Johnson Memorial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Sheffer, Hank</dc:creator>
  <cp:lastModifiedBy>Paul Wehner</cp:lastModifiedBy>
  <cp:revision>53</cp:revision>
  <cp:lastPrinted>2024-08-19T13:42:40Z</cp:lastPrinted>
  <dcterms:created xsi:type="dcterms:W3CDTF">2014-08-15T19:07:16Z</dcterms:created>
  <dcterms:modified xsi:type="dcterms:W3CDTF">2024-08-19T13:43:09Z</dcterms:modified>
</cp:coreProperties>
</file>